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22" r:id="rId3"/>
    <p:sldId id="328" r:id="rId4"/>
    <p:sldId id="331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B54B83-A34C-4EA2-9616-DED20D8CBF93}" v="1" dt="2021-11-08T10:24:07.3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714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전채린" userId="459e1ed0-be2c-4e86-8ba3-b163bab149fc" providerId="ADAL" clId="{AFB54B83-A34C-4EA2-9616-DED20D8CBF93}"/>
    <pc:docChg chg="modSld">
      <pc:chgData name="전채린" userId="459e1ed0-be2c-4e86-8ba3-b163bab149fc" providerId="ADAL" clId="{AFB54B83-A34C-4EA2-9616-DED20D8CBF93}" dt="2021-11-08T10:30:49.053" v="47" actId="20577"/>
      <pc:docMkLst>
        <pc:docMk/>
      </pc:docMkLst>
      <pc:sldChg chg="modSp mod">
        <pc:chgData name="전채린" userId="459e1ed0-be2c-4e86-8ba3-b163bab149fc" providerId="ADAL" clId="{AFB54B83-A34C-4EA2-9616-DED20D8CBF93}" dt="2021-11-08T10:25:00.656" v="23" actId="20577"/>
        <pc:sldMkLst>
          <pc:docMk/>
          <pc:sldMk cId="2743086340" sldId="322"/>
        </pc:sldMkLst>
        <pc:spChg chg="mod">
          <ac:chgData name="전채린" userId="459e1ed0-be2c-4e86-8ba3-b163bab149fc" providerId="ADAL" clId="{AFB54B83-A34C-4EA2-9616-DED20D8CBF93}" dt="2021-11-08T10:24:07.398" v="3"/>
          <ac:spMkLst>
            <pc:docMk/>
            <pc:sldMk cId="2743086340" sldId="322"/>
            <ac:spMk id="6147" creationId="{00000000-0000-0000-0000-000000000000}"/>
          </ac:spMkLst>
        </pc:spChg>
        <pc:graphicFrameChg chg="modGraphic">
          <ac:chgData name="전채린" userId="459e1ed0-be2c-4e86-8ba3-b163bab149fc" providerId="ADAL" clId="{AFB54B83-A34C-4EA2-9616-DED20D8CBF93}" dt="2021-11-08T10:24:28.656" v="9" actId="20577"/>
          <ac:graphicFrameMkLst>
            <pc:docMk/>
            <pc:sldMk cId="2743086340" sldId="322"/>
            <ac:graphicFrameMk id="5" creationId="{00000000-0000-0000-0000-000000000000}"/>
          </ac:graphicFrameMkLst>
        </pc:graphicFrameChg>
        <pc:graphicFrameChg chg="modGraphic">
          <ac:chgData name="전채린" userId="459e1ed0-be2c-4e86-8ba3-b163bab149fc" providerId="ADAL" clId="{AFB54B83-A34C-4EA2-9616-DED20D8CBF93}" dt="2021-11-08T10:25:00.656" v="23" actId="20577"/>
          <ac:graphicFrameMkLst>
            <pc:docMk/>
            <pc:sldMk cId="2743086340" sldId="322"/>
            <ac:graphicFrameMk id="37" creationId="{00000000-0000-0000-0000-000000000000}"/>
          </ac:graphicFrameMkLst>
        </pc:graphicFrameChg>
      </pc:sldChg>
      <pc:sldChg chg="modSp mod">
        <pc:chgData name="전채린" userId="459e1ed0-be2c-4e86-8ba3-b163bab149fc" providerId="ADAL" clId="{AFB54B83-A34C-4EA2-9616-DED20D8CBF93}" dt="2021-11-08T10:30:49.053" v="47" actId="20577"/>
        <pc:sldMkLst>
          <pc:docMk/>
          <pc:sldMk cId="1562857545" sldId="331"/>
        </pc:sldMkLst>
        <pc:spChg chg="mod">
          <ac:chgData name="전채린" userId="459e1ed0-be2c-4e86-8ba3-b163bab149fc" providerId="ADAL" clId="{AFB54B83-A34C-4EA2-9616-DED20D8CBF93}" dt="2021-11-08T10:30:49.053" v="47" actId="20577"/>
          <ac:spMkLst>
            <pc:docMk/>
            <pc:sldMk cId="1562857545" sldId="331"/>
            <ac:spMk id="34" creationId="{00000000-0000-0000-0000-000000000000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94043-E4A7-4AED-AF95-7630C9DA13A5}" type="datetimeFigureOut">
              <a:rPr lang="ko-KR" altLang="en-US" smtClean="0"/>
              <a:pPr/>
              <a:t>2021-11-08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B9A4A-FB84-4DFC-A2C5-A38D5D695F96}" type="slidenum">
              <a:rPr lang="ko-KR" altLang="en-US"/>
              <a:pPr/>
              <a:t>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24063" y="1916832"/>
            <a:ext cx="8135937" cy="677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3800" b="1" dirty="0" err="1">
                <a:latin typeface="+mn-ea"/>
              </a:rPr>
              <a:t>IoT</a:t>
            </a:r>
            <a:r>
              <a:rPr lang="ko-KR" altLang="en-US" sz="3800" b="1" dirty="0">
                <a:latin typeface="+mn-ea"/>
              </a:rPr>
              <a:t>프로그래밍 </a:t>
            </a:r>
            <a:r>
              <a:rPr lang="en-US" altLang="ko-KR" sz="3800" b="1">
                <a:latin typeface="+mn-ea"/>
              </a:rPr>
              <a:t>8</a:t>
            </a:r>
            <a:r>
              <a:rPr lang="ko-KR" altLang="en-US" sz="3800" b="1">
                <a:latin typeface="+mn-ea"/>
              </a:rPr>
              <a:t>주차 </a:t>
            </a:r>
            <a:r>
              <a:rPr lang="ko-KR" altLang="en-US" sz="3800" b="1" dirty="0">
                <a:latin typeface="+mn-ea"/>
              </a:rPr>
              <a:t>과제</a:t>
            </a:r>
            <a:endParaRPr lang="en-US" altLang="ko-KR" sz="3800" b="1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19536" y="3913892"/>
            <a:ext cx="8135937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2800" b="1" dirty="0">
                <a:latin typeface="+mn-ea"/>
              </a:rPr>
              <a:t>YA</a:t>
            </a:r>
            <a:r>
              <a:rPr lang="ko-KR" altLang="en-US" sz="2800" b="1" dirty="0">
                <a:latin typeface="+mn-ea"/>
              </a:rPr>
              <a:t>반  학번</a:t>
            </a:r>
            <a:r>
              <a:rPr lang="en-US" altLang="ko-KR" sz="2800" b="1" dirty="0">
                <a:latin typeface="+mn-ea"/>
              </a:rPr>
              <a:t>: 20202296     </a:t>
            </a:r>
            <a:r>
              <a:rPr lang="ko-KR" altLang="en-US" sz="2800" b="1" dirty="0">
                <a:latin typeface="+mn-ea"/>
              </a:rPr>
              <a:t>이름</a:t>
            </a:r>
            <a:r>
              <a:rPr lang="en-US" altLang="ko-KR" sz="2800" b="1" dirty="0">
                <a:latin typeface="+mn-ea"/>
              </a:rPr>
              <a:t>: </a:t>
            </a:r>
            <a:r>
              <a:rPr lang="ko-KR" altLang="en-US" sz="2800" b="1">
                <a:latin typeface="+mn-ea"/>
              </a:rPr>
              <a:t>전채린</a:t>
            </a:r>
            <a:endParaRPr lang="en-US" altLang="ko-KR" sz="2800" b="1" dirty="0"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2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263352" y="333376"/>
            <a:ext cx="115212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1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다음 표를 채우세요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521858"/>
              </p:ext>
            </p:extLst>
          </p:nvPr>
        </p:nvGraphicFramePr>
        <p:xfrm>
          <a:off x="1959992" y="1155447"/>
          <a:ext cx="8128000" cy="1715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776">
                  <a:extLst>
                    <a:ext uri="{9D8B030D-6E8A-4147-A177-3AD203B41FA5}">
                      <a16:colId xmlns:a16="http://schemas.microsoft.com/office/drawing/2014/main" val="1908950559"/>
                    </a:ext>
                  </a:extLst>
                </a:gridCol>
                <a:gridCol w="6080224">
                  <a:extLst>
                    <a:ext uri="{9D8B030D-6E8A-4147-A177-3AD203B41FA5}">
                      <a16:colId xmlns:a16="http://schemas.microsoft.com/office/drawing/2014/main" val="332487300"/>
                    </a:ext>
                  </a:extLst>
                </a:gridCol>
              </a:tblGrid>
              <a:tr h="3473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저항값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 감지 거리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31865"/>
                  </a:ext>
                </a:extLst>
              </a:tr>
              <a:tr h="44409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ym typeface="Wingdings" pitchFamily="2" charset="2"/>
                        </a:rPr>
                        <a:t>2</a:t>
                      </a:r>
                      <a:r>
                        <a:rPr lang="en-US" altLang="ko-KR" dirty="0"/>
                        <a:t> </a:t>
                      </a:r>
                      <a:r>
                        <a:rPr lang="en-US" altLang="ko-KR" dirty="0" err="1"/>
                        <a:t>kΩ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674279"/>
                  </a:ext>
                </a:extLst>
              </a:tr>
              <a:tr h="4102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4.7 </a:t>
                      </a:r>
                      <a:r>
                        <a:rPr lang="en-US" altLang="ko-KR" dirty="0" err="1"/>
                        <a:t>kΩ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186420"/>
                  </a:ext>
                </a:extLst>
              </a:tr>
              <a:tr h="49575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 </a:t>
                      </a:r>
                      <a:r>
                        <a:rPr lang="en-US" altLang="ko-KR" dirty="0" err="1"/>
                        <a:t>kΩ</a:t>
                      </a:r>
                      <a:r>
                        <a:rPr lang="en-US" altLang="ko-KR" dirty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246855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7485497"/>
              </p:ext>
            </p:extLst>
          </p:nvPr>
        </p:nvGraphicFramePr>
        <p:xfrm>
          <a:off x="1959992" y="3755898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47776">
                  <a:extLst>
                    <a:ext uri="{9D8B030D-6E8A-4147-A177-3AD203B41FA5}">
                      <a16:colId xmlns:a16="http://schemas.microsoft.com/office/drawing/2014/main" val="1908950559"/>
                    </a:ext>
                  </a:extLst>
                </a:gridCol>
                <a:gridCol w="6080224">
                  <a:extLst>
                    <a:ext uri="{9D8B030D-6E8A-4147-A177-3AD203B41FA5}">
                      <a16:colId xmlns:a16="http://schemas.microsoft.com/office/drawing/2014/main" val="3324873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주파수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최대 감지 거리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231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38000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1674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39000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25cm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186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40000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246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41000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15cm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204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42000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10cm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5172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308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3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524001" y="333376"/>
            <a:ext cx="918051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2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적외선센서 활용 속도 절반 동작 영상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pic>
        <p:nvPicPr>
          <p:cNvPr id="3" name="IMG_1410">
            <a:hlinkClick r:id="" action="ppaction://media"/>
            <a:extLst>
              <a:ext uri="{FF2B5EF4-FFF2-40B4-BE49-F238E27FC236}">
                <a16:creationId xmlns:a16="http://schemas.microsoft.com/office/drawing/2014/main" id="{584CC057-8526-4FC0-8299-7779B513EB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3346122" y="-2226174"/>
            <a:ext cx="5499755" cy="1166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9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4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2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적외선센서 활용 속도 절반 스케치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227634" y="1093006"/>
            <a:ext cx="5832648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/* IRLED05 */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/* ABOT</a:t>
            </a:r>
            <a:r>
              <a:rPr lang="ko-KR" altLang="en-US" sz="1200" b="1" dirty="0">
                <a:solidFill>
                  <a:srgbClr val="0070C0"/>
                </a:solidFill>
                <a:latin typeface="+mn-ea"/>
                <a:ea typeface="+mn-ea"/>
              </a:rPr>
              <a:t>의 속도를 반으로 줄이도록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speedLeft</a:t>
            </a:r>
            <a:r>
              <a:rPr lang="ko-KR" altLang="en-US" sz="1200" b="1" dirty="0">
                <a:solidFill>
                  <a:srgbClr val="0070C0"/>
                </a:solidFill>
                <a:latin typeface="+mn-ea"/>
                <a:ea typeface="+mn-ea"/>
              </a:rPr>
              <a:t>와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speedRight</a:t>
            </a:r>
            <a:r>
              <a:rPr lang="ko-KR" altLang="en-US" sz="1200" b="1" dirty="0">
                <a:solidFill>
                  <a:srgbClr val="0070C0"/>
                </a:solidFill>
                <a:latin typeface="+mn-ea"/>
                <a:ea typeface="+mn-ea"/>
              </a:rPr>
              <a:t>를 수정 *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/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#include &lt;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Servo.h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&gt;          // Include servo library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Servo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servoLeft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;          // Declare left and right servos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Servo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servoRight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;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void setup() {            // Built-in initialization block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(10, INPUT);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(9, OUTPUT);//Left IR LED &amp; Receiver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(3, INPUT);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(2, OUTPUT);//Right IR LED &amp; Receiver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(8, OUTPUT);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pinMode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(7, OUTPUT);// Indicator LEDs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tone(4, 3000, 1000);      // Play tone for 1 second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delay(1000);               // Delay to finish tone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servoLeft.attach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(13);      // Attach left signal to pin 13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servoRight.attach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(12);       // Attach right signal to pin 12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void loop() {                 // Main loop auto-repeats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int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irLeft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irDetect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(9, 10, 38000);  // Check for object on left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int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irRight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irDetect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(2, 3, 38000);// Check for object on right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digitalWrite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(8, !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irLeft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);      // LED states opposite of IR   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digitalWrite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(7, !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irRight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);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if((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irLeft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== 0) &amp;&amp; (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irRight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== 0)) // If both sides detect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{ maneuver(-50, -50, 20);  }    // Backward 20 milliseconds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else if(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irLeft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== 0)          // If only left side detects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{ maneuver(50, -50, 20);    }    // Right for 20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endParaRPr lang="en-US" altLang="ko-KR" sz="12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else if(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irRight</a:t>
            </a: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== 0)        // If only right side detects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{ maneuver(-50, 50, 20);    }     // Left for 20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endParaRPr lang="en-US" altLang="ko-KR" sz="12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else                          // Otherwise, no IR detects</a:t>
            </a: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  { maneuver(50, 50, 20);      }    // Forward 20 </a:t>
            </a:r>
            <a:r>
              <a:rPr lang="en-US" altLang="ko-KR" sz="12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endParaRPr lang="en-US" altLang="ko-KR" sz="12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2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1200" b="1" dirty="0">
              <a:solidFill>
                <a:srgbClr val="0070C0"/>
              </a:solidFill>
              <a:latin typeface="+mn-ea"/>
              <a:ea typeface="+mn-ea"/>
            </a:endParaRPr>
          </a:p>
        </p:txBody>
      </p:sp>
      <p:sp>
        <p:nvSpPr>
          <p:cNvPr id="35" name="TextBox 4">
            <a:extLst>
              <a:ext uri="{FF2B5EF4-FFF2-40B4-BE49-F238E27FC236}">
                <a16:creationId xmlns:a16="http://schemas.microsoft.com/office/drawing/2014/main" id="{48E42898-B5DD-4BC0-B388-A1FEBA88E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0282" y="1093006"/>
            <a:ext cx="5832648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irDetect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irLedPin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irReceiverPin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long frequency)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{ 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tone(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irLedPin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frequency, 8);   // IRLED 38 kHz for at least 1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endParaRPr lang="en-US" altLang="ko-KR" sz="14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delay(1);                       // Wait 1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endParaRPr lang="en-US" altLang="ko-KR" sz="14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=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digitalRead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irReceiverPin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); // IR receiver -&gt;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variable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delay(1);                 // Down time before recheck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return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ir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;                  // Return 1 no detect, 0 detect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</a:p>
          <a:p>
            <a:pPr eaLnBrk="1" hangingPunct="1">
              <a:defRPr/>
            </a:pPr>
            <a:endParaRPr lang="en-US" altLang="ko-KR" sz="14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void maneuver(int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speedLeft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speedRight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int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msTime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)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{ //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speedLeft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,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speedRight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ranges: Backward  Linear  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// Stop  Linear   Forward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//     -100......0......100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// Set Left servo speed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servoLeft.writeMicroseconds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(1500 +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speedLeft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);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// Set right servo speed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servoRight.writeMicroseconds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(1500 -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speedRight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);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if(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msTime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==-1)               // if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msTime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= -1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{ 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 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servoLeft.detach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();         // Stop servo signals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 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servoRight.detach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();   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}</a:t>
            </a: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  delay(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msTime</a:t>
            </a: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);               // Delay for </a:t>
            </a:r>
            <a:r>
              <a:rPr lang="en-US" altLang="ko-KR" sz="1400" b="1" dirty="0" err="1">
                <a:solidFill>
                  <a:srgbClr val="0070C0"/>
                </a:solidFill>
                <a:latin typeface="+mn-ea"/>
                <a:ea typeface="+mn-ea"/>
              </a:rPr>
              <a:t>msTime</a:t>
            </a:r>
            <a:endParaRPr lang="en-US" altLang="ko-KR" sz="14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14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1400" b="1" dirty="0">
              <a:solidFill>
                <a:srgbClr val="0070C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62857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584</Words>
  <Application>Microsoft Office PowerPoint</Application>
  <PresentationFormat>와이드스크린</PresentationFormat>
  <Paragraphs>83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Hoon ki Kim</dc:creator>
  <cp:lastModifiedBy>전채린</cp:lastModifiedBy>
  <cp:revision>104</cp:revision>
  <dcterms:created xsi:type="dcterms:W3CDTF">2016-03-11T09:06:07Z</dcterms:created>
  <dcterms:modified xsi:type="dcterms:W3CDTF">2021-11-08T10:30:56Z</dcterms:modified>
</cp:coreProperties>
</file>

<file path=docProps/thumbnail.jpeg>
</file>